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11 мая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5-10, днем порывы 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15-17 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12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12 мая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м/с. Температура воздуха 8-10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71876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М.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22726</TotalTime>
  <Words>557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5740</cp:revision>
  <cp:lastPrinted>2021-07-01T03:56:27Z</cp:lastPrinted>
  <dcterms:created xsi:type="dcterms:W3CDTF">2018-03-27T06:03:00Z</dcterms:created>
  <dcterms:modified xsi:type="dcterms:W3CDTF">2026-05-10T07:42:45Z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